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3A39A4C2-09B4-4FA0-91B9-B67A856557E2}"/>
    <pc:docChg chg="custSel modSld">
      <pc:chgData name="Narelle Wheaton" userId="6e1b2b30-480e-4f91-806b-6735d5b9e446" providerId="ADAL" clId="{3A39A4C2-09B4-4FA0-91B9-B67A856557E2}" dt="2023-06-14T06:05:41.165" v="12" actId="1076"/>
      <pc:docMkLst>
        <pc:docMk/>
      </pc:docMkLst>
      <pc:sldChg chg="modSp mod">
        <pc:chgData name="Narelle Wheaton" userId="6e1b2b30-480e-4f91-806b-6735d5b9e446" providerId="ADAL" clId="{3A39A4C2-09B4-4FA0-91B9-B67A856557E2}" dt="2023-06-14T06:05:41.165" v="12" actId="1076"/>
        <pc:sldMkLst>
          <pc:docMk/>
          <pc:sldMk cId="2726384024" sldId="256"/>
        </pc:sldMkLst>
        <pc:spChg chg="mod">
          <ac:chgData name="Narelle Wheaton" userId="6e1b2b30-480e-4f91-806b-6735d5b9e446" providerId="ADAL" clId="{3A39A4C2-09B4-4FA0-91B9-B67A856557E2}" dt="2023-06-14T06:05:41.165" v="12" actId="1076"/>
          <ac:spMkLst>
            <pc:docMk/>
            <pc:sldMk cId="2726384024" sldId="256"/>
            <ac:spMk id="3" creationId="{F6028FEC-48AD-453F-A44C-B6EBF048EC0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48E60-4D0C-4D8B-B2C1-DE9A51B18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4DA490-3ADC-46B3-A2AD-322EBE02F9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0A8C74-1CFE-470C-A064-4440DD2F4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9326-3622-45DF-AC3D-70BFCAF1E82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F2141D-9649-48AE-87E7-D2BB22626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2CC1A-D71A-4284-8479-AA465B570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D370-DCE2-4619-B9AE-396F7D444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8697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A498F-32E3-491C-9D7A-78187B81F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B3F5CE-52BB-4788-9294-113A5D7DA2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F12502-91EF-47CB-A648-86F64062F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9326-3622-45DF-AC3D-70BFCAF1E82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4CBC9-0003-41B5-84BA-F1566232A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34DB3-725B-4DDF-BE8F-5E6616EA8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D370-DCE2-4619-B9AE-396F7D444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7886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41B238-FC8F-41C5-99C8-7F8940AA18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FE5627-743B-48D3-A193-275B7FDC84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0A2C21-39C3-4381-92B6-38DFEB010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9326-3622-45DF-AC3D-70BFCAF1E82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69AD85-BEBE-42B8-9C81-42B7878A6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4D2AE7-2BF6-46C5-83F7-6A0499249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D370-DCE2-4619-B9AE-396F7D444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2152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C866-73A0-431E-874E-156AEDCA1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8FDD1-2E98-4B4C-8995-3241EAC0C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3E8702-9700-43BC-9135-8994DDA37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9326-3622-45DF-AC3D-70BFCAF1E82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C63B7-364E-4EB9-B483-FFBDF3F0B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6A01D2-44DC-41C8-AFD0-1C801F58E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D370-DCE2-4619-B9AE-396F7D444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9413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031CD-476F-414D-B176-F331C7820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3F968E-C5AE-4F5E-82B1-C9B0A3F9FB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BCC1ED-25E5-4665-9F2E-26983F7E9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9326-3622-45DF-AC3D-70BFCAF1E82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FD775B-BC6F-4DB7-A42A-B820CC5CA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9B047B-C3A9-4842-94B9-82C7EF5A9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D370-DCE2-4619-B9AE-396F7D444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6294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DEB5B6-EFEF-45CC-B253-9564AD084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B815B-D708-477B-A3C3-A46A86EFA0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7495AC-5047-4A9D-AA37-D90D482A08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44B77E-737A-48DC-9E3F-59A2E0833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9326-3622-45DF-AC3D-70BFCAF1E82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DC4152-0FCC-4461-8C17-805AC7530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21BE10-44E5-449B-84FF-544BE2C4B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D370-DCE2-4619-B9AE-396F7D444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6173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D5C6F-DA5E-4D32-850E-15066B339A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558CC6-D8C4-4584-9201-7906EE5EC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6DBC6B-0774-42A0-B074-4AE93694C9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832BD0-DFEE-4EAF-A39F-DEFE83952A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436F04-838C-4890-B64D-9BA755256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0A0961-4FAB-4A7C-A673-22C1E11D1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9326-3622-45DF-AC3D-70BFCAF1E82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E03967-823E-4FD4-845C-F479E4D65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B020EA-F276-4358-A32D-494C2BCEC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D370-DCE2-4619-B9AE-396F7D444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9270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667EF-9087-4354-BEEF-DBE5C4891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263B39-F4B2-4CBF-9A26-E81D29BD3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9326-3622-45DF-AC3D-70BFCAF1E82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8C8D50-2349-411B-93C4-AA397ED02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D5C0ED-B15B-4BA9-AC4D-791EF273B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D370-DCE2-4619-B9AE-396F7D444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5022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8D7145-D1CF-40BA-A3D8-0BEC897E0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9326-3622-45DF-AC3D-70BFCAF1E82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34CB01-B935-4F76-980B-B73D522FB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C3AAE5-393D-46C1-A6E5-6C244480B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D370-DCE2-4619-B9AE-396F7D444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89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B9334-56C2-4E9B-AAA1-FC5E3978F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82AAD7-1BCA-4A83-9186-4E4317807F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DA00A8-8A8A-4F4F-8AC8-DD569304ED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4F2BDF-BD61-4389-AD9B-3EDF1E6EB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9326-3622-45DF-AC3D-70BFCAF1E82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B3B200-AA73-4F69-B371-0785E175B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654868-A20F-4C5A-8040-50721284A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D370-DCE2-4619-B9AE-396F7D444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4142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269D1-FD3A-4AA5-9F67-B529B042E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5D223B-80B4-4DED-A2E1-D0230B4F4B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188E4F-08B7-4145-BB5B-B4C81EE364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D6880C-601C-4189-BAC6-B2D58D08D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F9326-3622-45DF-AC3D-70BFCAF1E82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A021CD-F422-4C79-B6BE-057C2214D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C9CE3A-968B-4CCA-8F22-14709DECB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ED370-DCE2-4619-B9AE-396F7D444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6464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C79099-26AE-4730-A546-73B73632A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74626-9AF3-49AC-8833-09F8DF50A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B01C7-0EBD-4484-A198-F43C5AE034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F9326-3622-45DF-AC3D-70BFCAF1E82A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881304-2ECC-4705-8147-D4491BFE5A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003867-26D0-4BB1-8A20-6DD5E8BE4E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ED370-DCE2-4619-B9AE-396F7D4445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9716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6028FEC-48AD-453F-A44C-B6EBF048EC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47205"/>
            <a:ext cx="9144000" cy="4763589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000" b="0" i="0" dirty="0">
                <a:solidFill>
                  <a:schemeClr val="bg1"/>
                </a:solidFill>
                <a:effectLst/>
              </a:rPr>
              <a:t>And now to Thee we render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thanks for mercies past,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grateful hearts imploring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favour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to the last.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at the great awakening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we be found above,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saints and angels praising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providence and love.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214CBC-701C-4A60-8442-2E220EF1425E}"/>
              </a:ext>
            </a:extLst>
          </p:cNvPr>
          <p:cNvSpPr txBox="1"/>
          <p:nvPr/>
        </p:nvSpPr>
        <p:spPr>
          <a:xfrm>
            <a:off x="243840" y="5998420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And now to thee we render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James Frederick Swift (1847-1931)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384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69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2022-10-17T06:51:08Z</dcterms:created>
  <dcterms:modified xsi:type="dcterms:W3CDTF">2023-06-14T06:05:42Z</dcterms:modified>
</cp:coreProperties>
</file>